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6" r:id="rId2"/>
    <p:sldId id="267" r:id="rId3"/>
    <p:sldId id="26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A5C0-42E9-40C3-9328-6099D64C176C}" type="datetimeFigureOut">
              <a:rPr lang="it-IT" smtClean="0"/>
              <a:pPr/>
              <a:t>01/11/2014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60DD-98F1-4D93-8BCC-9007106C1F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F41B-4293-4BE4-83DC-A76D273B65EC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75E-B782-4385-8D58-97CDE75BD21E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03C-000C-4700-8064-7999EB4C9241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85B0-C9A0-47F5-9361-9B89E044EA1E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F0DD-382A-4B9E-A693-8A5B6F041B28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1E2-094C-43B0-B5A5-044A97095C1E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452B-6795-4713-9921-9CB4841ABB00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EEE-228A-4B85-965A-C460AE12508F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29E1-3F8E-4A90-9ACE-AA8012445C5A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866-90ED-42FA-8F5C-0C5FAF0E8A04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345-862D-4916-8696-F98EFADA4CA8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13359-4021-46F1-9809-79386CE6F0D2}" type="datetime1">
              <a:rPr lang="it-IT" smtClean="0"/>
              <a:pPr/>
              <a:t>01/11/2014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851648" cy="1828800"/>
          </a:xfrm>
        </p:spPr>
        <p:txBody>
          <a:bodyPr/>
          <a:lstStyle/>
          <a:p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>
                <a:solidFill>
                  <a:srgbClr val="92D050"/>
                </a:solidFill>
              </a:rPr>
              <a:t>T</a:t>
            </a:r>
            <a:r>
              <a:rPr lang="it-IT" dirty="0" smtClean="0">
                <a:solidFill>
                  <a:srgbClr val="FFC000"/>
                </a:solidFill>
              </a:rPr>
              <a:t>E</a:t>
            </a:r>
            <a:r>
              <a:rPr lang="it-IT" dirty="0" smtClean="0"/>
              <a:t> </a:t>
            </a:r>
            <a:r>
              <a:rPr lang="it-IT" dirty="0" err="1" smtClean="0"/>
              <a:t>DI</a:t>
            </a:r>
            <a:r>
              <a:rPr lang="it-IT" dirty="0" smtClean="0"/>
              <a:t> EDUCARE ED EDUCARE CON L’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>
                <a:solidFill>
                  <a:srgbClr val="92D050"/>
                </a:solidFill>
              </a:rPr>
              <a:t>T</a:t>
            </a:r>
            <a:r>
              <a:rPr lang="it-IT" dirty="0" smtClean="0">
                <a:solidFill>
                  <a:srgbClr val="FFC000"/>
                </a:solidFill>
              </a:rPr>
              <a:t>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476600"/>
            <a:ext cx="7854696" cy="1248544"/>
          </a:xfrm>
        </p:spPr>
        <p:txBody>
          <a:bodyPr/>
          <a:lstStyle/>
          <a:p>
            <a:r>
              <a:rPr lang="it-IT" dirty="0" smtClean="0"/>
              <a:t>Laboratori didattici a cura di: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dott.ssa Giovanna </a:t>
            </a:r>
            <a:r>
              <a:rPr lang="it-IT" dirty="0" err="1" smtClean="0">
                <a:solidFill>
                  <a:srgbClr val="FFC000"/>
                </a:solidFill>
              </a:rPr>
              <a:t>Amenta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Immagine 3" descr="logo catte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242" y="5839768"/>
            <a:ext cx="1418757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/>
          <p:cNvSpPr/>
          <p:nvPr/>
        </p:nvSpPr>
        <p:spPr>
          <a:xfrm>
            <a:off x="3945262" y="5805264"/>
            <a:ext cx="300300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it-IT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Istituto “Carducci” – Comiso</a:t>
            </a:r>
            <a:endParaRPr lang="it-IT" sz="2000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it-IT" sz="200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Venerdì 24 ottobre 2014</a:t>
            </a:r>
            <a:endParaRPr lang="it-IT" sz="2000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6" name="Immagine 5" descr="arte_y_diseno-digital_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503096" cy="905272"/>
          </a:xfrm>
        </p:spPr>
        <p:txBody>
          <a:bodyPr>
            <a:normAutofit/>
          </a:bodyPr>
          <a:lstStyle/>
          <a:p>
            <a:pPr marL="1792288" indent="-1792288" algn="l"/>
            <a:r>
              <a:rPr lang="it-IT" dirty="0" smtClean="0"/>
              <a:t>1. GRAFFITO</a:t>
            </a:r>
            <a:endParaRPr lang="it-IT" dirty="0"/>
          </a:p>
        </p:txBody>
      </p:sp>
      <p:pic>
        <p:nvPicPr>
          <p:cNvPr id="4" name="Immagine 3" descr="graffito_a_scu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9185">
            <a:off x="5050269" y="1546821"/>
            <a:ext cx="3281159" cy="452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1452">
            <a:off x="461355" y="2698913"/>
            <a:ext cx="4000500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001.jpg"/>
          <p:cNvPicPr>
            <a:picLocks noChangeAspect="1"/>
          </p:cNvPicPr>
          <p:nvPr/>
        </p:nvPicPr>
        <p:blipFill>
          <a:blip r:embed="rId2" cstate="print"/>
          <a:srcRect l="1347" t="11150" r="12423" b="4851"/>
          <a:stretch>
            <a:fillRect/>
          </a:stretch>
        </p:blipFill>
        <p:spPr>
          <a:xfrm>
            <a:off x="755576" y="129959"/>
            <a:ext cx="4896544" cy="656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29</Words>
  <Application>Microsoft Office PowerPoint</Application>
  <PresentationFormat>Presentazione su schermo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Equinozio</vt:lpstr>
      <vt:lpstr>L’ARTE DI EDUCARE ED EDUCARE CON L’ARTE</vt:lpstr>
      <vt:lpstr>1. GRAFFITO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L’ARTE DI EDUCARE ED EDUCARE CON L’ARTE</dc:title>
  <dc:creator>Giuseppe</dc:creator>
  <cp:lastModifiedBy>Giuseppe</cp:lastModifiedBy>
  <cp:revision>39</cp:revision>
  <dcterms:created xsi:type="dcterms:W3CDTF">2014-10-23T19:03:51Z</dcterms:created>
  <dcterms:modified xsi:type="dcterms:W3CDTF">2014-11-01T12:01:46Z</dcterms:modified>
</cp:coreProperties>
</file>