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67" r:id="rId3"/>
    <p:sldId id="272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DA5C0-42E9-40C3-9328-6099D64C176C}" type="datetimeFigureOut">
              <a:rPr lang="it-IT" smtClean="0"/>
              <a:pPr/>
              <a:t>24/10/2014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C60DD-98F1-4D93-8BCC-9007106C1FB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F41B-4293-4BE4-83DC-A76D273B65EC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675E-B782-4385-8D58-97CDE75BD21E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A03C-000C-4700-8064-7999EB4C9241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85B0-C9A0-47F5-9361-9B89E044EA1E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F0DD-382A-4B9E-A693-8A5B6F041B28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91E2-094C-43B0-B5A5-044A97095C1E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52B-6795-4713-9921-9CB4841ABB00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4EEE-228A-4B85-965A-C460AE12508F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9E1-3F8E-4A90-9ACE-AA8012445C5A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8866-90ED-42FA-8F5C-0C5FAF0E8A04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F345-862D-4916-8696-F98EFADA4CA8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513359-4021-46F1-9809-79386CE6F0D2}" type="datetime1">
              <a:rPr lang="it-IT" smtClean="0"/>
              <a:pPr/>
              <a:t>24/10/2014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C74A41-6A60-409F-A344-1768E7E10FFE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1124744"/>
            <a:ext cx="7851648" cy="1828800"/>
          </a:xfrm>
        </p:spPr>
        <p:txBody>
          <a:bodyPr/>
          <a:lstStyle/>
          <a:p>
            <a:r>
              <a:rPr lang="it-IT" dirty="0" smtClean="0"/>
              <a:t>L’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>
                <a:solidFill>
                  <a:srgbClr val="00B0F0"/>
                </a:solidFill>
              </a:rPr>
              <a:t>R</a:t>
            </a:r>
            <a:r>
              <a:rPr lang="it-IT" dirty="0" smtClean="0">
                <a:solidFill>
                  <a:srgbClr val="92D050"/>
                </a:solidFill>
              </a:rPr>
              <a:t>T</a:t>
            </a:r>
            <a:r>
              <a:rPr lang="it-IT" dirty="0" smtClean="0">
                <a:solidFill>
                  <a:srgbClr val="FFC000"/>
                </a:solidFill>
              </a:rPr>
              <a:t>E</a:t>
            </a:r>
            <a:r>
              <a:rPr lang="it-IT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EDUCARE ED EDUCARE CON L’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>
                <a:solidFill>
                  <a:srgbClr val="00B0F0"/>
                </a:solidFill>
              </a:rPr>
              <a:t>R</a:t>
            </a:r>
            <a:r>
              <a:rPr lang="it-IT" dirty="0" smtClean="0">
                <a:solidFill>
                  <a:srgbClr val="92D050"/>
                </a:solidFill>
              </a:rPr>
              <a:t>T</a:t>
            </a:r>
            <a:r>
              <a:rPr lang="it-IT" dirty="0" smtClean="0">
                <a:solidFill>
                  <a:srgbClr val="FFC000"/>
                </a:solidFill>
              </a:rPr>
              <a:t>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3476600"/>
            <a:ext cx="7854696" cy="1248544"/>
          </a:xfrm>
        </p:spPr>
        <p:txBody>
          <a:bodyPr/>
          <a:lstStyle/>
          <a:p>
            <a:r>
              <a:rPr lang="it-IT" dirty="0" smtClean="0"/>
              <a:t>Laboratori didattici a cura di:</a:t>
            </a:r>
          </a:p>
          <a:p>
            <a:r>
              <a:rPr lang="it-IT" dirty="0" smtClean="0">
                <a:solidFill>
                  <a:srgbClr val="FFC000"/>
                </a:solidFill>
              </a:rPr>
              <a:t>dott.ssa Giovanna </a:t>
            </a:r>
            <a:r>
              <a:rPr lang="it-IT" dirty="0" err="1" smtClean="0">
                <a:solidFill>
                  <a:srgbClr val="FFC000"/>
                </a:solidFill>
              </a:rPr>
              <a:t>Amenta</a:t>
            </a:r>
            <a:endParaRPr lang="it-IT" dirty="0">
              <a:solidFill>
                <a:srgbClr val="FFC000"/>
              </a:solidFill>
            </a:endParaRPr>
          </a:p>
        </p:txBody>
      </p:sp>
      <p:pic>
        <p:nvPicPr>
          <p:cNvPr id="4" name="Immagine 3" descr="logo catted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29242" y="5839768"/>
            <a:ext cx="1418757" cy="5760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ttangolo 4"/>
          <p:cNvSpPr/>
          <p:nvPr/>
        </p:nvSpPr>
        <p:spPr>
          <a:xfrm>
            <a:off x="3945262" y="5805264"/>
            <a:ext cx="3003002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it-IT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Istituto “Carducci” – Comiso</a:t>
            </a:r>
            <a:endParaRPr lang="it-IT" sz="2000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 algn="ctr"/>
            <a:r>
              <a:rPr lang="it-IT" sz="2000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Venerdì 24 ottobre 2014</a:t>
            </a:r>
            <a:endParaRPr lang="it-IT" sz="2000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pic>
        <p:nvPicPr>
          <p:cNvPr id="6" name="Immagine 5" descr="arte_y_diseno-digital_-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996952"/>
            <a:ext cx="3563888" cy="2672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503096" cy="905272"/>
          </a:xfrm>
        </p:spPr>
        <p:txBody>
          <a:bodyPr>
            <a:normAutofit fontScale="90000"/>
          </a:bodyPr>
          <a:lstStyle/>
          <a:p>
            <a:pPr marL="3854450" indent="-3854450" algn="l"/>
            <a:r>
              <a:rPr lang="it-IT" dirty="0" smtClean="0"/>
              <a:t>2</a:t>
            </a:r>
            <a:r>
              <a:rPr lang="it-IT" dirty="0" smtClean="0"/>
              <a:t>. </a:t>
            </a:r>
            <a:r>
              <a:rPr lang="it-IT" dirty="0" err="1" smtClean="0"/>
              <a:t>MODELLIAMO…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UN ARCHETIPO</a:t>
            </a:r>
            <a:endParaRPr lang="it-IT" dirty="0"/>
          </a:p>
        </p:txBody>
      </p:sp>
      <p:pic>
        <p:nvPicPr>
          <p:cNvPr id="6" name="Immagine 5" descr="1965-catania-russo.jpg"/>
          <p:cNvPicPr>
            <a:picLocks noChangeAspect="1"/>
          </p:cNvPicPr>
          <p:nvPr/>
        </p:nvPicPr>
        <p:blipFill>
          <a:blip r:embed="rId2" cstate="print"/>
          <a:srcRect l="4259" r="43242"/>
          <a:stretch>
            <a:fillRect/>
          </a:stretch>
        </p:blipFill>
        <p:spPr>
          <a:xfrm rot="1219810">
            <a:off x="2046552" y="4505881"/>
            <a:ext cx="1152128" cy="2249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magine 6" descr="Cubism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70632">
            <a:off x="343930" y="4711192"/>
            <a:ext cx="1085253" cy="1984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magine 7" descr="Donna che si pettina_Pietro_Gurra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037947">
            <a:off x="681484" y="1954557"/>
            <a:ext cx="2075372" cy="2767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magine 8" descr="Il-Tosatore-195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2503593"/>
            <a:ext cx="2679014" cy="3572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Immagine 9" descr="maternità_Salvo_Monic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858954">
            <a:off x="6196433" y="3731721"/>
            <a:ext cx="2146909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503096" cy="905272"/>
          </a:xfrm>
        </p:spPr>
        <p:txBody>
          <a:bodyPr>
            <a:normAutofit fontScale="90000"/>
          </a:bodyPr>
          <a:lstStyle/>
          <a:p>
            <a:pPr marL="3675063" indent="-3675063" algn="l"/>
            <a:r>
              <a:rPr lang="it-IT" dirty="0" smtClean="0"/>
              <a:t>2. </a:t>
            </a:r>
            <a:r>
              <a:rPr lang="it-IT" dirty="0" err="1" smtClean="0"/>
              <a:t>MODELLIAMO…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UN ARCHETIPO</a:t>
            </a:r>
            <a:endParaRPr lang="it-IT" dirty="0"/>
          </a:p>
        </p:txBody>
      </p:sp>
      <p:sp>
        <p:nvSpPr>
          <p:cNvPr id="6" name="Sottotitolo 2"/>
          <p:cNvSpPr>
            <a:spLocks noGrp="1"/>
          </p:cNvSpPr>
          <p:nvPr>
            <p:ph type="subTitle" idx="1"/>
          </p:nvPr>
        </p:nvSpPr>
        <p:spPr>
          <a:xfrm>
            <a:off x="605736" y="2924944"/>
            <a:ext cx="7854696" cy="3384376"/>
          </a:xfrm>
        </p:spPr>
        <p:txBody>
          <a:bodyPr>
            <a:normAutofit/>
          </a:bodyPr>
          <a:lstStyle/>
          <a:p>
            <a:pPr marL="358775" indent="-358775" algn="l"/>
            <a:r>
              <a:rPr lang="it-IT" sz="3200" b="1" dirty="0" smtClean="0">
                <a:solidFill>
                  <a:srgbClr val="FFC000"/>
                </a:solidFill>
              </a:rPr>
              <a:t>1</a:t>
            </a:r>
            <a:r>
              <a:rPr lang="it-IT" sz="3200" b="1" dirty="0" smtClean="0">
                <a:solidFill>
                  <a:srgbClr val="FFC000"/>
                </a:solidFill>
              </a:rPr>
              <a:t>) </a:t>
            </a:r>
            <a:r>
              <a:rPr lang="it-IT" sz="3200" b="1" dirty="0" smtClean="0">
                <a:solidFill>
                  <a:srgbClr val="FFC000"/>
                </a:solidFill>
              </a:rPr>
              <a:t>AGRICOLTORE</a:t>
            </a:r>
            <a:endParaRPr lang="it-IT" sz="3200" b="1" dirty="0" smtClean="0">
              <a:solidFill>
                <a:srgbClr val="FFC000"/>
              </a:solidFill>
            </a:endParaRPr>
          </a:p>
          <a:p>
            <a:pPr marL="358775" indent="-358775" algn="l"/>
            <a:r>
              <a:rPr lang="it-IT" sz="3200" b="1" dirty="0" smtClean="0">
                <a:solidFill>
                  <a:srgbClr val="FFC000"/>
                </a:solidFill>
              </a:rPr>
              <a:t>2) </a:t>
            </a:r>
            <a:r>
              <a:rPr lang="it-IT" sz="3200" b="1" dirty="0" smtClean="0">
                <a:solidFill>
                  <a:srgbClr val="FFC000"/>
                </a:solidFill>
              </a:rPr>
              <a:t>ALLEVATORE</a:t>
            </a:r>
            <a:endParaRPr lang="it-IT" sz="3200" b="1" dirty="0" smtClean="0">
              <a:solidFill>
                <a:srgbClr val="FFC000"/>
              </a:solidFill>
            </a:endParaRPr>
          </a:p>
          <a:p>
            <a:pPr marL="358775" indent="-358775" algn="l"/>
            <a:r>
              <a:rPr lang="it-IT" sz="3200" b="1" dirty="0" smtClean="0">
                <a:solidFill>
                  <a:srgbClr val="FFC000"/>
                </a:solidFill>
              </a:rPr>
              <a:t>3) </a:t>
            </a:r>
            <a:r>
              <a:rPr lang="it-IT" sz="3200" b="1" dirty="0" smtClean="0">
                <a:solidFill>
                  <a:srgbClr val="FFC000"/>
                </a:solidFill>
              </a:rPr>
              <a:t>MATERNITÀ </a:t>
            </a:r>
            <a:endParaRPr lang="it-IT" sz="3200" b="1" dirty="0" smtClean="0">
              <a:solidFill>
                <a:srgbClr val="FFC000"/>
              </a:solidFill>
            </a:endParaRPr>
          </a:p>
          <a:p>
            <a:pPr marL="358775" indent="-358775" algn="l"/>
            <a:r>
              <a:rPr lang="it-IT" sz="3200" b="1" dirty="0" smtClean="0">
                <a:solidFill>
                  <a:srgbClr val="FFC000"/>
                </a:solidFill>
              </a:rPr>
              <a:t>4) </a:t>
            </a:r>
            <a:r>
              <a:rPr lang="it-IT" sz="3200" b="1" dirty="0" smtClean="0">
                <a:solidFill>
                  <a:srgbClr val="FFC000"/>
                </a:solidFill>
              </a:rPr>
              <a:t>ARTISTA/EDUCATORE</a:t>
            </a:r>
            <a:endParaRPr lang="it-IT" sz="3200" b="1" dirty="0" smtClean="0">
              <a:solidFill>
                <a:srgbClr val="FFC000"/>
              </a:solidFill>
            </a:endParaRPr>
          </a:p>
          <a:p>
            <a:pPr marL="358775" indent="-358775" algn="l"/>
            <a:r>
              <a:rPr lang="it-IT" sz="3200" b="1" dirty="0" smtClean="0">
                <a:solidFill>
                  <a:srgbClr val="FFC000"/>
                </a:solidFill>
              </a:rPr>
              <a:t>5) </a:t>
            </a:r>
            <a:r>
              <a:rPr lang="it-IT" sz="3200" b="1" dirty="0" smtClean="0">
                <a:solidFill>
                  <a:srgbClr val="FFC000"/>
                </a:solidFill>
              </a:rPr>
              <a:t>…</a:t>
            </a:r>
            <a:endParaRPr lang="it-IT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316</TotalTime>
  <Words>49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Equinozio</vt:lpstr>
      <vt:lpstr>L’ARTE DI EDUCARE ED EDUCARE CON L’ARTE</vt:lpstr>
      <vt:lpstr>2. MODELLIAMO… UN ARCHETIPO</vt:lpstr>
      <vt:lpstr>2. MODELLIAMO… UN ARCHETIPO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L’ARTE DI EDUCARE ED EDUCARE CON L’ARTE</dc:title>
  <dc:creator>Giuseppe</dc:creator>
  <cp:lastModifiedBy>Giuseppe</cp:lastModifiedBy>
  <cp:revision>38</cp:revision>
  <dcterms:created xsi:type="dcterms:W3CDTF">2014-10-23T19:03:51Z</dcterms:created>
  <dcterms:modified xsi:type="dcterms:W3CDTF">2014-10-24T11:51:53Z</dcterms:modified>
</cp:coreProperties>
</file>