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6" r:id="rId2"/>
    <p:sldId id="267" r:id="rId3"/>
    <p:sldId id="272" r:id="rId4"/>
    <p:sldId id="273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DA5C0-42E9-40C3-9328-6099D64C176C}" type="datetimeFigureOut">
              <a:rPr lang="it-IT" smtClean="0"/>
              <a:pPr/>
              <a:t>24/10/2014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C60DD-98F1-4D93-8BCC-9007106C1FB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F41B-4293-4BE4-83DC-A76D273B65EC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75E-B782-4385-8D58-97CDE75BD21E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A03C-000C-4700-8064-7999EB4C9241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85B0-C9A0-47F5-9361-9B89E044EA1E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F0DD-382A-4B9E-A693-8A5B6F041B28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1E2-094C-43B0-B5A5-044A97095C1E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452B-6795-4713-9921-9CB4841ABB00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4EEE-228A-4B85-965A-C460AE12508F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29E1-3F8E-4A90-9ACE-AA8012445C5A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866-90ED-42FA-8F5C-0C5FAF0E8A04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345-862D-4916-8696-F98EFADA4CA8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513359-4021-46F1-9809-79386CE6F0D2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124744"/>
            <a:ext cx="7851648" cy="1828800"/>
          </a:xfrm>
        </p:spPr>
        <p:txBody>
          <a:bodyPr/>
          <a:lstStyle/>
          <a:p>
            <a:r>
              <a:rPr lang="it-IT" dirty="0" smtClean="0"/>
              <a:t>L’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>
                <a:solidFill>
                  <a:srgbClr val="00B0F0"/>
                </a:solidFill>
              </a:rPr>
              <a:t>R</a:t>
            </a:r>
            <a:r>
              <a:rPr lang="it-IT" dirty="0" smtClean="0">
                <a:solidFill>
                  <a:srgbClr val="92D050"/>
                </a:solidFill>
              </a:rPr>
              <a:t>T</a:t>
            </a:r>
            <a:r>
              <a:rPr lang="it-IT" dirty="0" smtClean="0">
                <a:solidFill>
                  <a:srgbClr val="FFC000"/>
                </a:solidFill>
              </a:rPr>
              <a:t>E</a:t>
            </a:r>
            <a:r>
              <a:rPr lang="it-IT" dirty="0" smtClean="0"/>
              <a:t> </a:t>
            </a:r>
            <a:r>
              <a:rPr lang="it-IT" dirty="0" err="1" smtClean="0"/>
              <a:t>DI</a:t>
            </a:r>
            <a:r>
              <a:rPr lang="it-IT" dirty="0" smtClean="0"/>
              <a:t> EDUCARE ED EDUCARE CON L’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>
                <a:solidFill>
                  <a:srgbClr val="00B0F0"/>
                </a:solidFill>
              </a:rPr>
              <a:t>R</a:t>
            </a:r>
            <a:r>
              <a:rPr lang="it-IT" dirty="0" smtClean="0">
                <a:solidFill>
                  <a:srgbClr val="92D050"/>
                </a:solidFill>
              </a:rPr>
              <a:t>T</a:t>
            </a:r>
            <a:r>
              <a:rPr lang="it-IT" dirty="0" smtClean="0">
                <a:solidFill>
                  <a:srgbClr val="FFC000"/>
                </a:solidFill>
              </a:rPr>
              <a:t>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476600"/>
            <a:ext cx="7854696" cy="1248544"/>
          </a:xfrm>
        </p:spPr>
        <p:txBody>
          <a:bodyPr/>
          <a:lstStyle/>
          <a:p>
            <a:r>
              <a:rPr lang="it-IT" dirty="0" smtClean="0"/>
              <a:t>Laboratori didattici a cura di: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dott.ssa Giovanna </a:t>
            </a:r>
            <a:r>
              <a:rPr lang="it-IT" dirty="0" err="1" smtClean="0">
                <a:solidFill>
                  <a:srgbClr val="FFC000"/>
                </a:solidFill>
              </a:rPr>
              <a:t>Amenta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Immagine 3" descr="logo catte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9242" y="5839768"/>
            <a:ext cx="1418757" cy="5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tangolo 4"/>
          <p:cNvSpPr/>
          <p:nvPr/>
        </p:nvSpPr>
        <p:spPr>
          <a:xfrm>
            <a:off x="3945262" y="5805264"/>
            <a:ext cx="300300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it-IT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Istituto “Carducci” – Comiso</a:t>
            </a:r>
            <a:endParaRPr lang="it-IT" sz="2000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algn="ctr"/>
            <a:r>
              <a:rPr lang="it-IT" sz="2000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Venerdì 24 ottobre 2014</a:t>
            </a:r>
            <a:endParaRPr lang="it-IT" sz="2000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6" name="Immagine 5" descr="arte_y_diseno-digital_-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503096" cy="905272"/>
          </a:xfrm>
        </p:spPr>
        <p:txBody>
          <a:bodyPr>
            <a:normAutofit/>
          </a:bodyPr>
          <a:lstStyle/>
          <a:p>
            <a:pPr marL="3854450" indent="-3854450" algn="l"/>
            <a:r>
              <a:rPr lang="it-IT" dirty="0" smtClean="0"/>
              <a:t>3. IL PUNTO</a:t>
            </a:r>
            <a:endParaRPr lang="it-IT" dirty="0"/>
          </a:p>
        </p:txBody>
      </p:sp>
      <p:pic>
        <p:nvPicPr>
          <p:cNvPr id="11" name="Immagine 10" descr="Georges_Seurat_Circo_a_punt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0731">
            <a:off x="4344839" y="1164539"/>
            <a:ext cx="4234146" cy="530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Georges_Seurat_Parco_a_punt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3961054" cy="266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007.jpg"/>
          <p:cNvPicPr>
            <a:picLocks noChangeAspect="1"/>
          </p:cNvPicPr>
          <p:nvPr/>
        </p:nvPicPr>
        <p:blipFill>
          <a:blip r:embed="rId2" cstate="print"/>
          <a:srcRect l="6642" t="4851" r="10978" b="7350"/>
          <a:stretch>
            <a:fillRect/>
          </a:stretch>
        </p:blipFill>
        <p:spPr>
          <a:xfrm>
            <a:off x="251520" y="692696"/>
            <a:ext cx="4104456" cy="6021288"/>
          </a:xfrm>
          <a:prstGeom prst="rect">
            <a:avLst/>
          </a:prstGeom>
        </p:spPr>
      </p:pic>
      <p:pic>
        <p:nvPicPr>
          <p:cNvPr id="9" name="Immagine 8" descr="008.jpg"/>
          <p:cNvPicPr>
            <a:picLocks noChangeAspect="1"/>
          </p:cNvPicPr>
          <p:nvPr/>
        </p:nvPicPr>
        <p:blipFill>
          <a:blip r:embed="rId3" cstate="print"/>
          <a:srcRect l="8087" t="12200" r="10978" b="6951"/>
          <a:stretch>
            <a:fillRect/>
          </a:stretch>
        </p:blipFill>
        <p:spPr>
          <a:xfrm>
            <a:off x="4644008" y="836711"/>
            <a:ext cx="4248472" cy="5841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09.jpg"/>
          <p:cNvPicPr>
            <a:picLocks noChangeAspect="1"/>
          </p:cNvPicPr>
          <p:nvPr/>
        </p:nvPicPr>
        <p:blipFill>
          <a:blip r:embed="rId2" cstate="print"/>
          <a:srcRect l="10829" t="2751" r="15462" b="10101"/>
          <a:stretch>
            <a:fillRect/>
          </a:stretch>
        </p:blipFill>
        <p:spPr>
          <a:xfrm>
            <a:off x="467544" y="179674"/>
            <a:ext cx="4032448" cy="6562611"/>
          </a:xfrm>
          <a:prstGeom prst="rect">
            <a:avLst/>
          </a:prstGeom>
        </p:spPr>
      </p:pic>
      <p:pic>
        <p:nvPicPr>
          <p:cNvPr id="5" name="Immagine 4" descr="010.jpg"/>
          <p:cNvPicPr>
            <a:picLocks noChangeAspect="1"/>
          </p:cNvPicPr>
          <p:nvPr/>
        </p:nvPicPr>
        <p:blipFill>
          <a:blip r:embed="rId3" cstate="print"/>
          <a:srcRect l="8672" t="6951" r="19065" b="5901"/>
          <a:stretch>
            <a:fillRect/>
          </a:stretch>
        </p:blipFill>
        <p:spPr>
          <a:xfrm>
            <a:off x="4770091" y="181562"/>
            <a:ext cx="3951690" cy="655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30</Words>
  <Application>Microsoft Office PowerPoint</Application>
  <PresentationFormat>Presentazione su schermo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Equinozio</vt:lpstr>
      <vt:lpstr>L’ARTE DI EDUCARE ED EDUCARE CON L’ARTE</vt:lpstr>
      <vt:lpstr>3. IL PUNTO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L’ARTE DI EDUCARE ED EDUCARE CON L’ARTE</dc:title>
  <dc:creator>Giuseppe</dc:creator>
  <cp:lastModifiedBy>Giuseppe</cp:lastModifiedBy>
  <cp:revision>42</cp:revision>
  <dcterms:created xsi:type="dcterms:W3CDTF">2014-10-23T19:03:51Z</dcterms:created>
  <dcterms:modified xsi:type="dcterms:W3CDTF">2014-10-24T12:08:13Z</dcterms:modified>
</cp:coreProperties>
</file>