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67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A5C0-42E9-40C3-9328-6099D64C176C}" type="datetimeFigureOut">
              <a:rPr lang="it-IT" smtClean="0"/>
              <a:pPr/>
              <a:t>24/10/2014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C60DD-98F1-4D93-8BCC-9007106C1F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F41B-4293-4BE4-83DC-A76D273B65EC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675E-B782-4385-8D58-97CDE75BD2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A03C-000C-4700-8064-7999EB4C9241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85B0-C9A0-47F5-9361-9B89E044EA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F0DD-382A-4B9E-A693-8A5B6F041B28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91E2-094C-43B0-B5A5-044A97095C1E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452B-6795-4713-9921-9CB4841ABB00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EEE-228A-4B85-965A-C460AE12508F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29E1-3F8E-4A90-9ACE-AA8012445C5A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8866-90ED-42FA-8F5C-0C5FAF0E8A04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345-862D-4916-8696-F98EFADA4CA8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13359-4021-46F1-9809-79386CE6F0D2}" type="datetime1">
              <a:rPr lang="it-IT" smtClean="0"/>
              <a:pPr/>
              <a:t>24/10/2014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74A41-6A60-409F-A344-1768E7E10FF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1828800"/>
          </a:xfrm>
        </p:spPr>
        <p:txBody>
          <a:bodyPr/>
          <a:lstStyle/>
          <a:p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r>
              <a:rPr lang="it-IT" dirty="0" smtClean="0"/>
              <a:t> </a:t>
            </a:r>
            <a:r>
              <a:rPr lang="it-IT" dirty="0" err="1" smtClean="0"/>
              <a:t>DI</a:t>
            </a:r>
            <a:r>
              <a:rPr lang="it-IT" dirty="0" smtClean="0"/>
              <a:t> EDUCARE ED EDUCARE CON L’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R</a:t>
            </a:r>
            <a:r>
              <a:rPr lang="it-IT" dirty="0" smtClean="0">
                <a:solidFill>
                  <a:srgbClr val="92D050"/>
                </a:solidFill>
              </a:rPr>
              <a:t>T</a:t>
            </a:r>
            <a:r>
              <a:rPr lang="it-IT" dirty="0" smtClean="0">
                <a:solidFill>
                  <a:srgbClr val="FFC000"/>
                </a:solidFill>
              </a:rPr>
              <a:t>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476600"/>
            <a:ext cx="7854696" cy="1248544"/>
          </a:xfrm>
        </p:spPr>
        <p:txBody>
          <a:bodyPr/>
          <a:lstStyle/>
          <a:p>
            <a:r>
              <a:rPr lang="it-IT" dirty="0" smtClean="0"/>
              <a:t>Laboratori didattici a cura di: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dott.ssa Giovanna </a:t>
            </a:r>
            <a:r>
              <a:rPr lang="it-IT" dirty="0" err="1" smtClean="0">
                <a:solidFill>
                  <a:srgbClr val="FFC000"/>
                </a:solidFill>
              </a:rPr>
              <a:t>Amenta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 descr="logo catte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242" y="5839768"/>
            <a:ext cx="1418757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tangolo 4"/>
          <p:cNvSpPr/>
          <p:nvPr/>
        </p:nvSpPr>
        <p:spPr>
          <a:xfrm>
            <a:off x="3945262" y="5805264"/>
            <a:ext cx="300300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t-IT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Istituto “Carducci” – Comiso</a:t>
            </a:r>
            <a:endParaRPr lang="it-IT" sz="2000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it-IT" sz="200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Venerdì 24 ottobre 2014</a:t>
            </a:r>
            <a:endParaRPr lang="it-IT" sz="2000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6" name="Immagine 5" descr="arte_y_diseno-digital_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773957"/>
            <a:ext cx="8503096" cy="905272"/>
          </a:xfrm>
        </p:spPr>
        <p:txBody>
          <a:bodyPr>
            <a:normAutofit/>
          </a:bodyPr>
          <a:lstStyle/>
          <a:p>
            <a:pPr marL="3854450" indent="-3854450" algn="l"/>
            <a:r>
              <a:rPr lang="it-IT" dirty="0" smtClean="0"/>
              <a:t>4. LA LINEA</a:t>
            </a:r>
            <a:endParaRPr lang="it-IT" dirty="0"/>
          </a:p>
        </p:txBody>
      </p:sp>
      <p:pic>
        <p:nvPicPr>
          <p:cNvPr id="13" name="Immagine 12" descr="002.jpg"/>
          <p:cNvPicPr>
            <a:picLocks noChangeAspect="1"/>
          </p:cNvPicPr>
          <p:nvPr/>
        </p:nvPicPr>
        <p:blipFill>
          <a:blip r:embed="rId2" cstate="print"/>
          <a:srcRect l="9856" t="29000" r="5224" b="19551"/>
          <a:stretch>
            <a:fillRect/>
          </a:stretch>
        </p:blipFill>
        <p:spPr>
          <a:xfrm rot="515336">
            <a:off x="1788929" y="2912862"/>
            <a:ext cx="39604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001.jpg"/>
          <p:cNvPicPr>
            <a:picLocks noChangeAspect="1"/>
          </p:cNvPicPr>
          <p:nvPr/>
        </p:nvPicPr>
        <p:blipFill>
          <a:blip r:embed="rId3" cstate="print"/>
          <a:srcRect l="1796" t="3801" r="7822" b="31100"/>
          <a:stretch>
            <a:fillRect/>
          </a:stretch>
        </p:blipFill>
        <p:spPr>
          <a:xfrm rot="20860367">
            <a:off x="738230" y="1971822"/>
            <a:ext cx="3528392" cy="2916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magine 14" descr="003.jpg"/>
          <p:cNvPicPr>
            <a:picLocks noChangeAspect="1"/>
          </p:cNvPicPr>
          <p:nvPr/>
        </p:nvPicPr>
        <p:blipFill>
          <a:blip r:embed="rId4" cstate="print"/>
          <a:srcRect l="21095" t="24800" r="12423" b="19551"/>
          <a:stretch>
            <a:fillRect/>
          </a:stretch>
        </p:blipFill>
        <p:spPr>
          <a:xfrm rot="440195">
            <a:off x="5830173" y="1204290"/>
            <a:ext cx="2562959" cy="29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 descr="004.jpg"/>
          <p:cNvPicPr>
            <a:picLocks noChangeAspect="1"/>
          </p:cNvPicPr>
          <p:nvPr/>
        </p:nvPicPr>
        <p:blipFill>
          <a:blip r:embed="rId5" cstate="print"/>
          <a:srcRect l="12423" t="12201" r="21094" b="29000"/>
          <a:stretch>
            <a:fillRect/>
          </a:stretch>
        </p:blipFill>
        <p:spPr>
          <a:xfrm rot="20785140">
            <a:off x="6205814" y="3428374"/>
            <a:ext cx="26025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001.jpg"/>
          <p:cNvPicPr>
            <a:picLocks noChangeAspect="1"/>
          </p:cNvPicPr>
          <p:nvPr/>
        </p:nvPicPr>
        <p:blipFill>
          <a:blip r:embed="rId2" cstate="print"/>
          <a:srcRect l="4209" t="3801" r="7819"/>
          <a:stretch>
            <a:fillRect/>
          </a:stretch>
        </p:blipFill>
        <p:spPr>
          <a:xfrm>
            <a:off x="35496" y="764704"/>
            <a:ext cx="4762037" cy="5976664"/>
          </a:xfrm>
          <a:prstGeom prst="rect">
            <a:avLst/>
          </a:prstGeom>
        </p:spPr>
      </p:pic>
      <p:pic>
        <p:nvPicPr>
          <p:cNvPr id="11" name="Immagine 10" descr="002.jpg"/>
          <p:cNvPicPr>
            <a:picLocks noChangeAspect="1"/>
          </p:cNvPicPr>
          <p:nvPr/>
        </p:nvPicPr>
        <p:blipFill>
          <a:blip r:embed="rId3" cstate="print"/>
          <a:srcRect l="7427" t="7263" r="3022" b="6639"/>
          <a:stretch>
            <a:fillRect/>
          </a:stretch>
        </p:blipFill>
        <p:spPr>
          <a:xfrm>
            <a:off x="4860032" y="764704"/>
            <a:ext cx="417646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03.jpg"/>
          <p:cNvPicPr>
            <a:picLocks noChangeAspect="1"/>
          </p:cNvPicPr>
          <p:nvPr/>
        </p:nvPicPr>
        <p:blipFill>
          <a:blip r:embed="rId2" cstate="print"/>
          <a:srcRect l="14453" t="9051" r="8947" b="5901"/>
          <a:stretch>
            <a:fillRect/>
          </a:stretch>
        </p:blipFill>
        <p:spPr>
          <a:xfrm>
            <a:off x="323528" y="358470"/>
            <a:ext cx="4176464" cy="6382898"/>
          </a:xfrm>
          <a:prstGeom prst="rect">
            <a:avLst/>
          </a:prstGeom>
        </p:spPr>
      </p:pic>
      <p:pic>
        <p:nvPicPr>
          <p:cNvPr id="5" name="Immagine 4" descr="004.jpg"/>
          <p:cNvPicPr>
            <a:picLocks noChangeAspect="1"/>
          </p:cNvPicPr>
          <p:nvPr/>
        </p:nvPicPr>
        <p:blipFill>
          <a:blip r:embed="rId3" cstate="print"/>
          <a:srcRect l="6790" t="7350" r="16610" b="7601"/>
          <a:stretch>
            <a:fillRect/>
          </a:stretch>
        </p:blipFill>
        <p:spPr>
          <a:xfrm>
            <a:off x="4829982" y="404664"/>
            <a:ext cx="4134506" cy="6318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011.jpg"/>
          <p:cNvPicPr>
            <a:picLocks noChangeAspect="1"/>
          </p:cNvPicPr>
          <p:nvPr/>
        </p:nvPicPr>
        <p:blipFill>
          <a:blip r:embed="rId2" cstate="print"/>
          <a:srcRect l="7939" t="5901" r="19085" b="5901"/>
          <a:stretch>
            <a:fillRect/>
          </a:stretch>
        </p:blipFill>
        <p:spPr>
          <a:xfrm>
            <a:off x="216024" y="324066"/>
            <a:ext cx="3851920" cy="6408049"/>
          </a:xfrm>
          <a:prstGeom prst="rect">
            <a:avLst/>
          </a:prstGeom>
        </p:spPr>
      </p:pic>
      <p:pic>
        <p:nvPicPr>
          <p:cNvPr id="7" name="Immagine 6" descr="012.jpg"/>
          <p:cNvPicPr>
            <a:picLocks noChangeAspect="1"/>
          </p:cNvPicPr>
          <p:nvPr/>
        </p:nvPicPr>
        <p:blipFill>
          <a:blip r:embed="rId3" cstate="print"/>
          <a:srcRect l="5345" t="10101" r="7939" b="11150"/>
          <a:stretch>
            <a:fillRect/>
          </a:stretch>
        </p:blipFill>
        <p:spPr>
          <a:xfrm>
            <a:off x="4283968" y="890502"/>
            <a:ext cx="4680520" cy="585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30</Words>
  <Application>Microsoft Office PowerPoint</Application>
  <PresentationFormat>Presentazione su schermo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Equinozio</vt:lpstr>
      <vt:lpstr>L’ARTE DI EDUCARE ED EDUCARE CON L’ARTE</vt:lpstr>
      <vt:lpstr>4. LA LINEA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L’ARTE DI EDUCARE ED EDUCARE CON L’ARTE</dc:title>
  <dc:creator>Giuseppe</dc:creator>
  <cp:lastModifiedBy>Giuseppe</cp:lastModifiedBy>
  <cp:revision>43</cp:revision>
  <dcterms:created xsi:type="dcterms:W3CDTF">2014-10-23T19:03:51Z</dcterms:created>
  <dcterms:modified xsi:type="dcterms:W3CDTF">2014-10-24T12:06:05Z</dcterms:modified>
</cp:coreProperties>
</file>